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7" r:id="rId1"/>
  </p:sldMasterIdLst>
  <p:sldIdLst>
    <p:sldId id="256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7E4812-D528-4B6A-B901-E4639DC4D089}" v="1" dt="2023-06-06T06:55:50.4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27E4812-D528-4B6A-B901-E4639DC4D089}"/>
    <pc:docChg chg="modSld">
      <pc:chgData name="Narelle Wheaton" userId="6e1b2b30-480e-4f91-806b-6735d5b9e446" providerId="ADAL" clId="{127E4812-D528-4B6A-B901-E4639DC4D089}" dt="2023-06-06T06:55:50.430" v="0" actId="207"/>
      <pc:docMkLst>
        <pc:docMk/>
      </pc:docMkLst>
      <pc:sldChg chg="modSp">
        <pc:chgData name="Narelle Wheaton" userId="6e1b2b30-480e-4f91-806b-6735d5b9e446" providerId="ADAL" clId="{127E4812-D528-4B6A-B901-E4639DC4D089}" dt="2023-06-06T06:55:50.430" v="0" actId="207"/>
        <pc:sldMkLst>
          <pc:docMk/>
          <pc:sldMk cId="0" sldId="256"/>
        </pc:sldMkLst>
        <pc:spChg chg="mod">
          <ac:chgData name="Narelle Wheaton" userId="6e1b2b30-480e-4f91-806b-6735d5b9e446" providerId="ADAL" clId="{127E4812-D528-4B6A-B901-E4639DC4D089}" dt="2023-06-06T06:55:50.430" v="0" actId="207"/>
          <ac:spMkLst>
            <pc:docMk/>
            <pc:sldMk cId="0" sldId="256"/>
            <ac:spMk id="3" creationId="{E3B21BBF-97D5-BB11-271A-E8BDE37761CE}"/>
          </ac:spMkLst>
        </pc:spChg>
      </pc:sldChg>
      <pc:sldChg chg="modSp">
        <pc:chgData name="Narelle Wheaton" userId="6e1b2b30-480e-4f91-806b-6735d5b9e446" providerId="ADAL" clId="{127E4812-D528-4B6A-B901-E4639DC4D089}" dt="2023-06-06T06:55:50.430" v="0" actId="207"/>
        <pc:sldMkLst>
          <pc:docMk/>
          <pc:sldMk cId="0" sldId="257"/>
        </pc:sldMkLst>
        <pc:spChg chg="mod">
          <ac:chgData name="Narelle Wheaton" userId="6e1b2b30-480e-4f91-806b-6735d5b9e446" providerId="ADAL" clId="{127E4812-D528-4B6A-B901-E4639DC4D089}" dt="2023-06-06T06:55:50.430" v="0" actId="207"/>
          <ac:spMkLst>
            <pc:docMk/>
            <pc:sldMk cId="0" sldId="257"/>
            <ac:spMk id="3" creationId="{C47F403B-0611-376C-BADB-41080FBC382B}"/>
          </ac:spMkLst>
        </pc:spChg>
      </pc:sldChg>
      <pc:sldChg chg="modSp">
        <pc:chgData name="Narelle Wheaton" userId="6e1b2b30-480e-4f91-806b-6735d5b9e446" providerId="ADAL" clId="{127E4812-D528-4B6A-B901-E4639DC4D089}" dt="2023-06-06T06:55:50.430" v="0" actId="207"/>
        <pc:sldMkLst>
          <pc:docMk/>
          <pc:sldMk cId="0" sldId="258"/>
        </pc:sldMkLst>
        <pc:spChg chg="mod">
          <ac:chgData name="Narelle Wheaton" userId="6e1b2b30-480e-4f91-806b-6735d5b9e446" providerId="ADAL" clId="{127E4812-D528-4B6A-B901-E4639DC4D089}" dt="2023-06-06T06:55:50.430" v="0" actId="207"/>
          <ac:spMkLst>
            <pc:docMk/>
            <pc:sldMk cId="0" sldId="258"/>
            <ac:spMk id="2" creationId="{F4D15B65-3C1F-174F-089B-430D35EA6A4A}"/>
          </ac:spMkLst>
        </pc:spChg>
      </pc:sldChg>
      <pc:sldChg chg="modSp">
        <pc:chgData name="Narelle Wheaton" userId="6e1b2b30-480e-4f91-806b-6735d5b9e446" providerId="ADAL" clId="{127E4812-D528-4B6A-B901-E4639DC4D089}" dt="2023-06-06T06:55:50.430" v="0" actId="207"/>
        <pc:sldMkLst>
          <pc:docMk/>
          <pc:sldMk cId="0" sldId="259"/>
        </pc:sldMkLst>
        <pc:spChg chg="mod">
          <ac:chgData name="Narelle Wheaton" userId="6e1b2b30-480e-4f91-806b-6735d5b9e446" providerId="ADAL" clId="{127E4812-D528-4B6A-B901-E4639DC4D089}" dt="2023-06-06T06:55:50.430" v="0" actId="207"/>
          <ac:spMkLst>
            <pc:docMk/>
            <pc:sldMk cId="0" sldId="259"/>
            <ac:spMk id="3" creationId="{6615470C-B858-E434-2BED-483EFCA6A55B}"/>
          </ac:spMkLst>
        </pc:spChg>
      </pc:sldChg>
      <pc:sldChg chg="modSp">
        <pc:chgData name="Narelle Wheaton" userId="6e1b2b30-480e-4f91-806b-6735d5b9e446" providerId="ADAL" clId="{127E4812-D528-4B6A-B901-E4639DC4D089}" dt="2023-06-06T06:55:50.430" v="0" actId="207"/>
        <pc:sldMkLst>
          <pc:docMk/>
          <pc:sldMk cId="0" sldId="261"/>
        </pc:sldMkLst>
        <pc:spChg chg="mod">
          <ac:chgData name="Narelle Wheaton" userId="6e1b2b30-480e-4f91-806b-6735d5b9e446" providerId="ADAL" clId="{127E4812-D528-4B6A-B901-E4639DC4D089}" dt="2023-06-06T06:55:50.430" v="0" actId="207"/>
          <ac:spMkLst>
            <pc:docMk/>
            <pc:sldMk cId="0" sldId="261"/>
            <ac:spMk id="5122" creationId="{AF129A8F-440C-36FE-AB75-5D84C73597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5E8AF-B713-B2D7-A836-30281F96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FDAC9-C04F-73D7-05E8-411B6CEF3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EF3238-1483-8169-6671-36D8C489B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0A920-F26E-4A5E-8BDA-3B4293076F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9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C0BCC-84A0-8AB2-C857-9EE2A6C15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B7FD48-F6E9-C152-48E7-49CD05C76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FE11-6F46-91C6-7591-037CCD1B0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3AA3-C465-42A7-8F8C-EA421374E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291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43A28-A875-6203-A444-3A1F888D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141AB-21C2-D797-290B-33B233E76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1905A-09D8-0132-FE61-25860A3FD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075F-67A3-4CE4-8DBA-336722746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74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D8F00-AD92-9C3B-7FE2-9A85719DD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84395-EC31-515B-75BA-79675D2E2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27A57-A4FD-0A2F-8599-0B6CA847B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C6928-4004-4968-8D6D-A9E5344CF6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55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5D1BC-BC3F-EB56-74A3-8A0088C31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6202F-1BB9-B072-7A4F-F198A310E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BF566-3158-AAA3-EC37-EDC5543F3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B36E-8937-4544-A5CD-81772A2616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1528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3DF413-D23C-D959-0FBF-EF74DB5E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113FF8-04B0-9161-6F89-288D8DD39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596192-B27D-B7D1-A603-73C3DC203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EA255-9305-4C1D-8D15-4AC6E5D1D7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97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D21F4F4-05F6-F408-199A-7512E5D59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4E94FF-8EA4-550D-8174-7254F458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7709AD6-587B-6393-4F07-BE1920165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AC72-9E22-4A3E-B231-080F10EAE4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308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D695D8-7507-CD8D-5792-771A78D7E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7438C3-606E-3CE3-78BA-52563D424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73064FB-396D-875D-C5D9-419FA7E7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0BB25-F835-4FED-A400-35D327D504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06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5F1F5F-E646-3B1A-9D55-394D895F6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8D8447-E621-E50F-1D5D-5A27C3859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3EE7AC-4335-A21C-7B3B-E63C91058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7B3F6-FB8A-40A2-B383-74F74B661B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449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8FF134-ECD0-38F2-B9DF-965C679EB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2AE79B-0E24-9FCB-97CA-ED567B846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A6A3C7-C76A-EEE6-9A94-DE2022268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F98B5-981F-4C8B-B31D-9DC8A33EC7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49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A7C70C-2108-0660-BB16-0BED9747F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DE67E3-4D6F-C9D5-2FD7-98F619CE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3B565B-9F2A-DC51-AF7B-E6340D0B3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535BB-B918-4C0D-AE20-7D066D114B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41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CF71136-083A-AB0B-9B2E-5B0D74B752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5533D61-1CB7-BB69-E915-77ACAFC5B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8B1A9-68F4-FC53-E045-EF11E3673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ED04C-8D17-744D-2077-5B5F7AFB8C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3D220-B3BD-4EDD-62A0-B86B3F9B2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852193-5AD8-423A-9638-EE10976979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B21BBF-97D5-BB11-271A-E8BDE3776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All hail the power of Jesus' name!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Let angels prostrate fall;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Bring forth the royal diadem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crown him Lord of all!</a:t>
            </a:r>
            <a:endParaRPr lang="en-AU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7F403B-0611-376C-BADB-41080FBC38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Verse 2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Let every kindred, 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every tribe,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All nations great and small,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To him all majesty ascribe,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crown him Lord of all!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4D15B65-3C1F-174F-089B-430D35EA6A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  <a:br>
              <a:rPr lang="en-AU" alt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Ye sinners lost of Adam's 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Partakers of the fall,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Come and be saved by Jesus'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crown him Lord of all!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F129A8F-440C-36FE-AB75-5D84C73597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856"/>
            <a:ext cx="9144000" cy="280828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Crown him, ye martyrs of our God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Who from his altar call;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Extol the power of Jesus' blood,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crown him Lord of all!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">
            <a:extLst>
              <a:ext uri="{FF2B5EF4-FFF2-40B4-BE49-F238E27FC236}">
                <a16:creationId xmlns:a16="http://schemas.microsoft.com/office/drawing/2014/main" id="{4742822A-C073-8B8B-2EC0-F5FDCC589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86438"/>
            <a:ext cx="53276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900">
                <a:latin typeface="akagi_probook"/>
              </a:rPr>
              <a:t>CCLI Song # 25400</a:t>
            </a:r>
          </a:p>
          <a:p>
            <a:pPr eaLnBrk="1" hangingPunct="1"/>
            <a:r>
              <a:rPr lang="en-AU" altLang="en-US" sz="900">
                <a:latin typeface="akagi_probook"/>
              </a:rPr>
              <a:t>Edward Perronet | John Rippon | Oliver Holden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/>
            <a:r>
              <a:rPr lang="en-AU" altLang="en-US" sz="900">
                <a:latin typeface="akagi_probook"/>
              </a:rPr>
              <a:t>CCLI Licence #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15470C-B858-E434-2BED-483EFCA6A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Verse 5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O that with yonder sacred throng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We at his feet may fall,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Join in the everlasting song,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And crown him Lord of all!</a:t>
            </a:r>
            <a:endParaRPr lang="en-A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</TotalTime>
  <Words>208</Words>
  <Application>Microsoft Office PowerPoint</Application>
  <PresentationFormat>Widescreen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56. All hail the power of Jesus' name! Let angels prostrate fall; Bring forth the royal diadem And crown him Lord of all!</dc:title>
  <dc:creator>Perth Fortress Salvos</dc:creator>
  <cp:lastModifiedBy>Narelle Wheaton</cp:lastModifiedBy>
  <cp:revision>10</cp:revision>
  <dcterms:created xsi:type="dcterms:W3CDTF">1999-04-08T06:51:42Z</dcterms:created>
  <dcterms:modified xsi:type="dcterms:W3CDTF">2023-06-06T06:55:55Z</dcterms:modified>
</cp:coreProperties>
</file>